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wdp" ContentType="image/vnd.ms-photo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18"/>
    <p:restoredTop sz="94628"/>
  </p:normalViewPr>
  <p:slideViewPr>
    <p:cSldViewPr snapToGrid="0" snapToObjects="1">
      <p:cViewPr>
        <p:scale>
          <a:sx n="97" d="100"/>
          <a:sy n="97" d="100"/>
        </p:scale>
        <p:origin x="69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jpe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F423ED-2814-0940-8233-71E283DF7F45}" type="datetimeFigureOut">
              <a:rPr lang="en-US" smtClean="0"/>
              <a:t>11/21/17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5E5FA-3B85-0B41-BFD9-AD403381EB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962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6" Type="http://schemas.openxmlformats.org/officeDocument/2006/relationships/image" Target="../media/image3.png"/><Relationship Id="rId7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4" Type="http://schemas.openxmlformats.org/officeDocument/2006/relationships/image" Target="../media/image2.png"/><Relationship Id="rId5" Type="http://schemas.microsoft.com/office/2007/relationships/hdphoto" Target="../media/hdphoto2.wdp"/><Relationship Id="rId6" Type="http://schemas.openxmlformats.org/officeDocument/2006/relationships/image" Target="../media/image3.png"/><Relationship Id="rId7" Type="http://schemas.microsoft.com/office/2007/relationships/hdphoto" Target="../media/hdphoto3.wdp"/><Relationship Id="rId8" Type="http://schemas.openxmlformats.org/officeDocument/2006/relationships/image" Target="../media/image4.png"/><Relationship Id="rId9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139932">
            <a:off x="-401474" y="1722602"/>
            <a:ext cx="6161559" cy="3470667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1810" y="389965"/>
            <a:ext cx="4088692" cy="3599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476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0000"/>
                    </a14:imgEffect>
                  </a14:imgLayer>
                </a14:imgProps>
              </a:ext>
            </a:extLst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/>
          <p:cNvPicPr>
            <a:picLocks noChangeAspect="1"/>
          </p:cNvPicPr>
          <p:nvPr/>
        </p:nvPicPr>
        <p:blipFill>
          <a:blip r:embed="rId4">
            <a:alphaModFix amt="8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-23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0383433">
            <a:off x="948798" y="3557368"/>
            <a:ext cx="7431512" cy="3877382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6">
            <a:alphaModFix amt="80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harpenSoften amount="-12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7447" y="682417"/>
            <a:ext cx="4088692" cy="3599516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8">
            <a:alphaModFix amt="80000"/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-32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18759696">
            <a:off x="484150" y="-39075"/>
            <a:ext cx="4272117" cy="5042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83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3291" y="512165"/>
            <a:ext cx="5766650" cy="5847384"/>
          </a:xfrm>
        </p:spPr>
      </p:pic>
    </p:spTree>
    <p:extLst>
      <p:ext uri="{BB962C8B-B14F-4D97-AF65-F5344CB8AC3E}">
        <p14:creationId xmlns:p14="http://schemas.microsoft.com/office/powerpoint/2010/main" val="688044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5373</TotalTime>
  <Words>0</Words>
  <Application>Microsoft Macintosh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Forrest Kim</dc:creator>
  <cp:lastModifiedBy>Forrest Kim</cp:lastModifiedBy>
  <cp:revision>4</cp:revision>
  <dcterms:created xsi:type="dcterms:W3CDTF">2017-11-21T23:45:34Z</dcterms:created>
  <dcterms:modified xsi:type="dcterms:W3CDTF">2017-11-25T17:19:19Z</dcterms:modified>
</cp:coreProperties>
</file>

<file path=docProps/thumbnail.jpeg>
</file>